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</p:sldIdLst>
  <p:sldSz cx="10693400" cy="7561263"/>
  <p:notesSz cx="10693400" cy="7561263"/>
  <p:defaultTextStyle>
    <a:defPPr>
      <a:defRPr lang="fr-FR"/>
    </a:defPPr>
    <a:lvl1pPr marL="0" algn="l" defTabSz="1043056">
      <a:defRPr sz="21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>
      <a:defRPr sz="21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>
      <a:defRPr sz="21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>
      <a:defRPr sz="21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>
      <a:defRPr sz="2100">
        <a:solidFill>
          <a:schemeClr val="tx1"/>
        </a:solidFill>
        <a:latin typeface="+mn-lt"/>
        <a:ea typeface="+mn-ea"/>
        <a:cs typeface="+mn-cs"/>
      </a:defRPr>
    </a:lvl5pPr>
    <a:lvl6pPr marL="2607639" algn="l" defTabSz="1043056">
      <a:defRPr sz="21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>
      <a:defRPr sz="21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>
      <a:defRPr sz="21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>
      <a:defRPr sz="21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 /><Relationship Id="rId6" Type="http://schemas.openxmlformats.org/officeDocument/2006/relationships/tableStyles" Target="tableStyles.xml" /><Relationship Id="rId7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e de tit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802005" y="2348893"/>
            <a:ext cx="9089390" cy="1620771"/>
          </a:xfrm>
        </p:spPr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Sous-titr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4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EE90DA9-D2FE-4864-831F-647F74A29CBC}" type="datetime1">
              <a:rPr lang="fr-FR"/>
              <a:t/>
            </a:fld>
            <a:endParaRPr lang="fr-FR"/>
          </a:p>
        </p:txBody>
      </p:sp>
      <p:sp>
        <p:nvSpPr>
          <p:cNvPr id="5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6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re et texte vertica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FDD97BDB-4A30-4190-A1FD-110740DC013F}" type="datetime1">
              <a:rPr lang="fr-FR"/>
              <a:t/>
            </a:fld>
            <a:endParaRPr lang="fr-FR"/>
          </a:p>
        </p:txBody>
      </p:sp>
      <p:sp>
        <p:nvSpPr>
          <p:cNvPr id="5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6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re vertical et text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7752715" y="302802"/>
            <a:ext cx="2406015" cy="6451578"/>
          </a:xfrm>
        </p:spPr>
        <p:txBody>
          <a:bodyPr vert="eaVert"/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texte vertical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534670" y="302802"/>
            <a:ext cx="7039822" cy="645157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983A7C54-F54F-4861-B9E0-AA1A5373EAB9}" type="datetime1">
              <a:rPr lang="fr-FR"/>
              <a:t/>
            </a:fld>
            <a:endParaRPr lang="fr-FR"/>
          </a:p>
        </p:txBody>
      </p:sp>
      <p:sp>
        <p:nvSpPr>
          <p:cNvPr id="5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6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1_Diapositive de titr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641488" y="12992"/>
            <a:ext cx="8024082" cy="915093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  <a:endParaRPr lang="fr-FR"/>
          </a:p>
        </p:txBody>
      </p:sp>
      <p:cxnSp>
        <p:nvCxnSpPr>
          <p:cNvPr id="9" name="Connecteur droit 8" hidden="0"/>
          <p:cNvCxnSpPr>
            <a:cxnSpLocks/>
          </p:cNvCxnSpPr>
          <p:nvPr isPhoto="0" userDrawn="1"/>
        </p:nvCxnSpPr>
        <p:spPr bwMode="auto">
          <a:xfrm>
            <a:off x="0" y="922514"/>
            <a:ext cx="1069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re et contenu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DB379A7-CFAD-4F36-800E-CA43756D9305}" type="datetime1">
              <a:rPr lang="fr-FR"/>
              <a:t/>
            </a:fld>
            <a:endParaRPr lang="fr-FR"/>
          </a:p>
        </p:txBody>
      </p:sp>
      <p:sp>
        <p:nvSpPr>
          <p:cNvPr id="5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6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Titre de sec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44704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44704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CAB7E5F8-4403-473B-A7CA-3250F4FCA586}" type="datetime1">
              <a:rPr lang="fr-FR"/>
              <a:t/>
            </a:fld>
            <a:endParaRPr lang="fr-FR"/>
          </a:p>
        </p:txBody>
      </p:sp>
      <p:sp>
        <p:nvSpPr>
          <p:cNvPr id="5" name="Espace réservé du pied de page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6" name="Espace réservé du numéro de diapositive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eux contenus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contenu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27C1F1F-5EB2-45A1-AF3C-293E97AED214}" type="datetime1">
              <a:rPr lang="fr-FR"/>
              <a:t/>
            </a:fld>
            <a:endParaRPr lang="fr-FR"/>
          </a:p>
        </p:txBody>
      </p:sp>
      <p:sp>
        <p:nvSpPr>
          <p:cNvPr id="6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7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mpara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39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39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424ADB78-5D78-4BB4-B309-177FD0E1BD7A}" type="datetime1">
              <a:rPr lang="fr-FR"/>
              <a:t/>
            </a:fld>
            <a:endParaRPr lang="fr-FR"/>
          </a:p>
        </p:txBody>
      </p:sp>
      <p:sp>
        <p:nvSpPr>
          <p:cNvPr id="8" name="Espace réservé du pied de page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9" name="Espace réservé du numéro de diapositive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re seul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e la date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7C1877F-BD27-46A5-A946-21C7376E9F35}" type="datetime1">
              <a:rPr lang="fr-FR"/>
              <a:t/>
            </a:fld>
            <a:endParaRPr lang="fr-FR"/>
          </a:p>
        </p:txBody>
      </p:sp>
      <p:sp>
        <p:nvSpPr>
          <p:cNvPr id="4" name="Espace réservé du pied de page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5" name="Espace réservé du numéro de diapositive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DE63E5E3-2014-4EFC-9505-BE7FB8853960}" type="datetime1">
              <a:rPr lang="fr-FR"/>
              <a:t/>
            </a:fld>
            <a:endParaRPr lang="fr-FR"/>
          </a:p>
        </p:txBody>
      </p:sp>
      <p:sp>
        <p:nvSpPr>
          <p:cNvPr id="3" name="Espace réservé du pied de page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4" name="Espace réservé du numéro de diapositive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contenu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534671" y="1582264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39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24A4538-546E-4FA3-A846-D6AEB42C6B24}" type="datetime1">
              <a:rPr lang="fr-FR"/>
              <a:t/>
            </a:fld>
            <a:endParaRPr lang="fr-FR"/>
          </a:p>
        </p:txBody>
      </p:sp>
      <p:sp>
        <p:nvSpPr>
          <p:cNvPr id="6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7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age avec légen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pour une image 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39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/>
          </a:p>
        </p:txBody>
      </p:sp>
      <p:sp>
        <p:nvSpPr>
          <p:cNvPr id="4" name="Espace réservé du texte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39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05BB21C3-D64B-4D66-A4E1-D69D49437A05}" type="datetime1">
              <a:rPr lang="fr-FR"/>
              <a:t/>
            </a:fld>
            <a:endParaRPr lang="fr-FR"/>
          </a:p>
        </p:txBody>
      </p:sp>
      <p:sp>
        <p:nvSpPr>
          <p:cNvPr id="6" name="Espace réservé du pied de page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7" name="Espace réservé du numéro de diapositive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texte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37B843-A375-4793-BCFE-53737E6F5B34}" type="datetime1">
              <a:rPr lang="fr-FR"/>
              <a:t/>
            </a:fld>
            <a:endParaRPr lang="fr-FR"/>
          </a:p>
        </p:txBody>
      </p:sp>
      <p:sp>
        <p:nvSpPr>
          <p:cNvPr id="5" name="Espace réservé du pied de page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1</a:t>
            </a:r>
            <a:endParaRPr/>
          </a:p>
        </p:txBody>
      </p:sp>
      <p:sp>
        <p:nvSpPr>
          <p:cNvPr id="6" name="Espace réservé du numéro de diapositive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9C6206-6041-4B2D-9F1B-AF3027C75920}" type="slidenum">
              <a:rPr lang="fr-FR"/>
              <a:t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1"/>
  <p:txStyles>
    <p:titleStyle>
      <a:lvl1pPr algn="ctr" defTabSz="1043056">
        <a:spcBef>
          <a:spcPts val="0"/>
        </a:spcBef>
        <a:buNone/>
        <a:defRPr sz="5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>
        <a:spcBef>
          <a:spcPts val="0"/>
        </a:spcBef>
        <a:buFont typeface="Arial"/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4" algn="l" defTabSz="1043056">
        <a:spcBef>
          <a:spcPts val="0"/>
        </a:spcBef>
        <a:buFont typeface="Arial"/>
        <a:buChar char="–"/>
        <a:defRPr sz="3200">
          <a:solidFill>
            <a:schemeClr val="tx1"/>
          </a:solidFill>
          <a:latin typeface="+mn-lt"/>
          <a:ea typeface="+mn-ea"/>
          <a:cs typeface="+mn-cs"/>
        </a:defRPr>
      </a:lvl2pPr>
      <a:lvl3pPr marL="1303819" indent="-260764" algn="l" defTabSz="1043056">
        <a:spcBef>
          <a:spcPts val="0"/>
        </a:spcBef>
        <a:buFont typeface="Arial"/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>
        <a:spcBef>
          <a:spcPts val="0"/>
        </a:spcBef>
        <a:buFont typeface="Arial"/>
        <a:buChar char="–"/>
        <a:defRPr sz="23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>
        <a:spcBef>
          <a:spcPts val="0"/>
        </a:spcBef>
        <a:buFont typeface="Arial"/>
        <a:buChar char="»"/>
        <a:defRPr sz="23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5pPr>
      <a:lvl6pPr marL="2607639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hyperlink" Target="http://www.affiligue.org/" TargetMode="External"/><Relationship Id="rId6" Type="http://schemas.openxmlformats.org/officeDocument/2006/relationships/image" Target="../media/image4.jpg"/><Relationship Id="rId7" Type="http://schemas.openxmlformats.org/officeDocument/2006/relationships/image" Target="../media/image5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rgbClr val="C9E3F2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" name="Image 13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5346700" y="-1"/>
            <a:ext cx="5349787" cy="7561263"/>
          </a:xfrm>
          <a:prstGeom prst="rect">
            <a:avLst/>
          </a:prstGeom>
        </p:spPr>
      </p:pic>
      <p:pic>
        <p:nvPicPr>
          <p:cNvPr id="6" name="Image 5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18108" y="0"/>
            <a:ext cx="5345476" cy="7561262"/>
          </a:xfrm>
          <a:prstGeom prst="rect">
            <a:avLst/>
          </a:prstGeom>
        </p:spPr>
      </p:pic>
      <p:sp>
        <p:nvSpPr>
          <p:cNvPr id="25" name="Rectangle 24" hidden="0"/>
          <p:cNvSpPr/>
          <p:nvPr isPhoto="0" userDrawn="0"/>
        </p:nvSpPr>
        <p:spPr bwMode="auto">
          <a:xfrm>
            <a:off x="775492" y="488128"/>
            <a:ext cx="3957840" cy="372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r>
              <a:rPr lang="fr-FR" b="1">
                <a:solidFill>
                  <a:schemeClr val="tx1"/>
                </a:solidFill>
                <a:latin typeface="Roboto"/>
                <a:ea typeface="Roboto"/>
                <a:cs typeface="Roboto"/>
              </a:rPr>
              <a:t>Première connexion ?</a:t>
            </a:r>
            <a:endParaRPr/>
          </a:p>
        </p:txBody>
      </p:sp>
      <p:pic>
        <p:nvPicPr>
          <p:cNvPr id="3" name="Image 2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1639138" y="883915"/>
            <a:ext cx="2103415" cy="1328936"/>
          </a:xfrm>
          <a:prstGeom prst="rect">
            <a:avLst/>
          </a:prstGeom>
        </p:spPr>
      </p:pic>
      <p:sp>
        <p:nvSpPr>
          <p:cNvPr id="5" name="ZoneTexte 4" hidden="0"/>
          <p:cNvSpPr txBox="1"/>
          <p:nvPr isPhoto="0" userDrawn="0"/>
        </p:nvSpPr>
        <p:spPr bwMode="auto">
          <a:xfrm>
            <a:off x="5645235" y="6374543"/>
            <a:ext cx="4635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fr-FR" sz="2000">
                <a:latin typeface="Microsoft PhagsPa"/>
              </a:rPr>
              <a:t>Se réaffilier pour la saison 2024/25</a:t>
            </a:r>
            <a:endParaRPr/>
          </a:p>
          <a:p>
            <a:pPr algn="r">
              <a:defRPr/>
            </a:pPr>
            <a:r>
              <a:rPr lang="fr-FR" sz="2000">
                <a:latin typeface="Microsoft PhagsPa"/>
              </a:rPr>
              <a:t>avec affiligue.org</a:t>
            </a:r>
            <a:endParaRPr/>
          </a:p>
        </p:txBody>
      </p:sp>
      <p:sp>
        <p:nvSpPr>
          <p:cNvPr id="7" name="ZoneTexte 6" hidden="0"/>
          <p:cNvSpPr txBox="1"/>
          <p:nvPr isPhoto="0" userDrawn="0"/>
        </p:nvSpPr>
        <p:spPr bwMode="auto">
          <a:xfrm>
            <a:off x="760004" y="3331798"/>
            <a:ext cx="2066416" cy="1514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369"/>
              </a:lnSpc>
              <a:defRPr/>
            </a:pPr>
            <a:r>
              <a:rPr lang="fr-FR" sz="900">
                <a:ea typeface="Roboto"/>
                <a:cs typeface="Roboto"/>
              </a:rPr>
              <a:t>Connectez-vous a </a:t>
            </a:r>
            <a:r>
              <a:rPr lang="fr-FR" sz="900" u="sng">
                <a:ea typeface="Roboto"/>
                <a:cs typeface="Roboto"/>
                <a:hlinkClick r:id="rId5" tooltip="http://www.affiligue.org/"/>
              </a:rPr>
              <a:t>www.affiligue.org</a:t>
            </a:r>
            <a:endParaRPr lang="fr-FR" sz="900">
              <a:ea typeface="Roboto"/>
              <a:cs typeface="Roboto"/>
            </a:endParaRPr>
          </a:p>
          <a:p>
            <a:pPr algn="just">
              <a:lnSpc>
                <a:spcPts val="1369"/>
              </a:lnSpc>
              <a:defRPr/>
            </a:pPr>
            <a:endParaRPr lang="fr-FR" sz="900">
              <a:ea typeface="Roboto"/>
              <a:cs typeface="Roboto"/>
            </a:endParaRPr>
          </a:p>
          <a:p>
            <a:pPr algn="just">
              <a:lnSpc>
                <a:spcPts val="1369"/>
              </a:lnSpc>
              <a:defRPr/>
            </a:pPr>
            <a:r>
              <a:rPr lang="fr-FR" sz="900">
                <a:ea typeface="Roboto"/>
                <a:cs typeface="Roboto"/>
              </a:rPr>
              <a:t>Sur la page d’accueil, cliquez sur le bouton « Première connexion ». Saisissez votre adresse email et recevez votre identifiant de connexion pour créer votre mot de passe et vous connecter.</a:t>
            </a:r>
            <a:endParaRPr/>
          </a:p>
        </p:txBody>
      </p:sp>
      <p:sp>
        <p:nvSpPr>
          <p:cNvPr id="8" name="ZoneTexte 7" hidden="0"/>
          <p:cNvSpPr txBox="1"/>
          <p:nvPr isPhoto="0" userDrawn="0"/>
        </p:nvSpPr>
        <p:spPr bwMode="auto">
          <a:xfrm>
            <a:off x="760004" y="2732511"/>
            <a:ext cx="29872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100" b="1" i="0" u="none" strike="noStrike">
                <a:latin typeface="Microsoft PhagsPa"/>
              </a:rPr>
              <a:t>PREMIERE CONNEXION ?</a:t>
            </a:r>
            <a:endParaRPr lang="fr-FR" sz="1100" b="1">
              <a:latin typeface="Microsoft PhagsPa"/>
            </a:endParaRPr>
          </a:p>
        </p:txBody>
      </p:sp>
      <p:sp>
        <p:nvSpPr>
          <p:cNvPr id="9" name="ZoneTexte 8" hidden="0"/>
          <p:cNvSpPr txBox="1"/>
          <p:nvPr isPhoto="0" userDrawn="0"/>
        </p:nvSpPr>
        <p:spPr bwMode="auto">
          <a:xfrm>
            <a:off x="832274" y="5726632"/>
            <a:ext cx="1994148" cy="43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000" b="1" i="0" u="none" strike="noStrike">
                <a:latin typeface="Microsoft PhagsPa"/>
              </a:rPr>
              <a:t>www.</a:t>
            </a:r>
            <a:r>
              <a:rPr lang="fr-FR" sz="1000" b="1">
                <a:latin typeface="Microsoft PhagsPa"/>
              </a:rPr>
              <a:t>affiligue.org</a:t>
            </a:r>
            <a:endParaRPr/>
          </a:p>
          <a:p>
            <a:pPr algn="just">
              <a:defRPr/>
            </a:pPr>
            <a:endParaRPr lang="fr-FR" sz="1200">
              <a:latin typeface="Microsoft PhagsPa"/>
            </a:endParaRPr>
          </a:p>
        </p:txBody>
      </p:sp>
      <p:sp>
        <p:nvSpPr>
          <p:cNvPr id="11" name="ZoneTexte 10" hidden="0"/>
          <p:cNvSpPr txBox="1"/>
          <p:nvPr isPhoto="0" userDrawn="0"/>
        </p:nvSpPr>
        <p:spPr bwMode="auto">
          <a:xfrm>
            <a:off x="1248956" y="6666931"/>
            <a:ext cx="4987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100">
                <a:latin typeface="Microsoft PhagsPa"/>
              </a:rPr>
              <a:t>Comité départementale de XXXXX</a:t>
            </a:r>
            <a:endParaRPr/>
          </a:p>
          <a:p>
            <a:pPr algn="just">
              <a:defRPr/>
            </a:pPr>
            <a:r>
              <a:rPr lang="fr-FR" sz="1100">
                <a:latin typeface="Microsoft PhagsPa"/>
              </a:rPr>
              <a:t>Adresse : </a:t>
            </a:r>
            <a:endParaRPr/>
          </a:p>
          <a:p>
            <a:pPr algn="just">
              <a:defRPr/>
            </a:pPr>
            <a:r>
              <a:rPr lang="fr-FR" sz="1100">
                <a:latin typeface="Microsoft PhagsPa"/>
              </a:rPr>
              <a:t>Téléphone</a:t>
            </a:r>
            <a:endParaRPr/>
          </a:p>
          <a:p>
            <a:pPr algn="just">
              <a:defRPr/>
            </a:pPr>
            <a:r>
              <a:rPr lang="fr-FR" sz="1100">
                <a:latin typeface="Microsoft PhagsPa"/>
              </a:rPr>
              <a:t>Email :</a:t>
            </a:r>
            <a:endParaRPr/>
          </a:p>
        </p:txBody>
      </p:sp>
      <p:pic>
        <p:nvPicPr>
          <p:cNvPr id="2" name="Image 1" descr="log usep.jpg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>
            <a:off x="473153" y="6714806"/>
            <a:ext cx="698396" cy="721566"/>
          </a:xfrm>
          <a:prstGeom prst="rect">
            <a:avLst/>
          </a:prstGeom>
        </p:spPr>
      </p:pic>
      <p:pic>
        <p:nvPicPr>
          <p:cNvPr id="12" name="Image 11" hidden="0"/>
          <p:cNvPicPr>
            <a:picLocks noChangeAspect="1"/>
          </p:cNvPicPr>
          <p:nvPr isPhoto="0" userDrawn="0"/>
        </p:nvPicPr>
        <p:blipFill>
          <a:blip r:embed="rId7"/>
          <a:stretch/>
        </p:blipFill>
        <p:spPr bwMode="auto">
          <a:xfrm>
            <a:off x="3829209" y="6713496"/>
            <a:ext cx="1181099" cy="657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" name="Rectangle 22" hidden="0"/>
          <p:cNvSpPr/>
          <p:nvPr isPhoto="0" userDrawn="0"/>
        </p:nvSpPr>
        <p:spPr bwMode="auto">
          <a:xfrm>
            <a:off x="234133" y="180231"/>
            <a:ext cx="10297144" cy="7200800"/>
          </a:xfrm>
          <a:prstGeom prst="rect">
            <a:avLst/>
          </a:prstGeom>
          <a:solidFill>
            <a:srgbClr val="C9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ZoneTexte 39" hidden="0"/>
          <p:cNvSpPr txBox="1"/>
          <p:nvPr isPhoto="0" userDrawn="0"/>
        </p:nvSpPr>
        <p:spPr bwMode="auto">
          <a:xfrm>
            <a:off x="5760254" y="684287"/>
            <a:ext cx="4536504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4306" tIns="52153" rIns="104306" bIns="52153" rtlCol="0">
            <a:noAutofit/>
          </a:bodyPr>
          <a:lstStyle/>
          <a:p>
            <a:pPr marL="258763" indent="-258763" algn="ctr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8763" indent="-258763">
              <a:lnSpc>
                <a:spcPts val="1700"/>
              </a:lnSpc>
              <a:defRPr/>
            </a:pPr>
            <a:endParaRPr lang="fr-FR" sz="1600" b="1">
              <a:solidFill>
                <a:schemeClr val="tx1"/>
              </a:solidFill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r>
              <a:rPr lang="fr-FR" sz="1600">
                <a:solidFill>
                  <a:schemeClr val="tx1"/>
                </a:solidFill>
                <a:ea typeface="Roboto"/>
                <a:cs typeface="Roboto"/>
              </a:rPr>
              <a:t>Renseigner votre numéro de portable et recevez</a:t>
            </a:r>
            <a:endParaRPr/>
          </a:p>
          <a:p>
            <a:pPr marL="258763" indent="-258763" algn="ctr">
              <a:lnSpc>
                <a:spcPts val="1700"/>
              </a:lnSpc>
              <a:defRPr/>
            </a:pPr>
            <a:r>
              <a:rPr lang="fr-FR" sz="1600">
                <a:solidFill>
                  <a:schemeClr val="tx1"/>
                </a:solidFill>
                <a:ea typeface="Roboto"/>
                <a:cs typeface="Roboto"/>
              </a:rPr>
              <a:t>Un SMS avec le code de signature</a:t>
            </a:r>
            <a:endParaRPr/>
          </a:p>
          <a:p>
            <a:pPr marL="258763" indent="-258763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8763" indent="-258763">
              <a:lnSpc>
                <a:spcPts val="1700"/>
              </a:lnSpc>
              <a:defRPr/>
            </a:pPr>
            <a:endParaRPr lang="fr-FR" sz="1600">
              <a:solidFill>
                <a:schemeClr val="tx1"/>
              </a:solidFill>
              <a:ea typeface="Roboto"/>
              <a:cs typeface="Roboto"/>
            </a:endParaRPr>
          </a:p>
          <a:p>
            <a:pPr marL="258763" indent="-258763">
              <a:lnSpc>
                <a:spcPts val="1700"/>
              </a:lnSpc>
              <a:defRPr/>
            </a:pPr>
            <a:endParaRPr lang="fr-FR" sz="1600">
              <a:solidFill>
                <a:srgbClr val="15266A"/>
              </a:solidFill>
              <a:ea typeface="Roboto"/>
              <a:cs typeface="Roboto"/>
            </a:endParaRPr>
          </a:p>
          <a:p>
            <a:pPr marL="258763" indent="-258763">
              <a:lnSpc>
                <a:spcPts val="1700"/>
              </a:lnSpc>
              <a:defRPr/>
            </a:pPr>
            <a:endParaRPr lang="fr-FR" sz="1600">
              <a:solidFill>
                <a:srgbClr val="15266A"/>
              </a:solidFill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r>
              <a:rPr lang="fr-FR" sz="1600" b="1">
                <a:solidFill>
                  <a:srgbClr val="C00000"/>
                </a:solidFill>
                <a:ea typeface="Roboto"/>
                <a:cs typeface="Roboto"/>
              </a:rPr>
              <a:t>Votre demande de réaffiliation est signée. </a:t>
            </a:r>
            <a:endParaRPr/>
          </a:p>
          <a:p>
            <a:pPr marL="258763" indent="-258763" algn="ctr">
              <a:lnSpc>
                <a:spcPts val="1700"/>
              </a:lnSpc>
              <a:defRPr/>
            </a:pPr>
            <a:endParaRPr lang="fr-FR" sz="1600" b="1">
              <a:solidFill>
                <a:srgbClr val="C00000"/>
              </a:solidFill>
              <a:ea typeface="Roboto"/>
              <a:cs typeface="Roboto"/>
            </a:endParaRPr>
          </a:p>
          <a:p>
            <a:pPr marL="82550" algn="just">
              <a:lnSpc>
                <a:spcPts val="1700"/>
              </a:lnSpc>
              <a:defRPr/>
            </a:pPr>
            <a:r>
              <a:rPr lang="fr-FR" sz="1400">
                <a:ea typeface="Roboto"/>
                <a:cs typeface="Roboto"/>
              </a:rPr>
              <a:t>En fonction des délais de traitement de votre département, la validation sera immédiate ou il peut y avoir délai pour la validation sera immédiate pour vous permettre de demander vos premières licences Usep 24/25 ou soumise à la remise d’informations complémentaires.</a:t>
            </a:r>
            <a:endParaRPr lang="fr-FR" sz="1600">
              <a:ea typeface="Roboto"/>
              <a:cs typeface="Roboto"/>
            </a:endParaRPr>
          </a:p>
          <a:p>
            <a:pPr>
              <a:defRPr/>
            </a:pPr>
            <a:endParaRPr lang="fr-FR" sz="1400">
              <a:ea typeface="Roboto"/>
              <a:cs typeface="Roboto"/>
            </a:endParaRPr>
          </a:p>
          <a:p>
            <a:pPr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buFontTx/>
              <a:buChar char="-"/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r>
              <a:rPr lang="fr-FR" sz="1100">
                <a:latin typeface="Roboto"/>
                <a:ea typeface="Roboto"/>
                <a:cs typeface="Roboto"/>
              </a:rPr>
              <a:t> </a:t>
            </a:r>
            <a:endParaRPr/>
          </a:p>
        </p:txBody>
      </p:sp>
      <p:sp>
        <p:nvSpPr>
          <p:cNvPr id="8" name="ZoneTexte 7" hidden="0"/>
          <p:cNvSpPr txBox="1"/>
          <p:nvPr isPhoto="0" userDrawn="0"/>
        </p:nvSpPr>
        <p:spPr bwMode="auto">
          <a:xfrm>
            <a:off x="634994" y="858555"/>
            <a:ext cx="4423674" cy="4829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11"/>
              </a:lnSpc>
              <a:defRPr/>
            </a:pPr>
            <a:r>
              <a:rPr lang="fr-FR" sz="1200">
                <a:latin typeface="Roboto"/>
                <a:ea typeface="Roboto"/>
                <a:cs typeface="Roboto"/>
              </a:rPr>
              <a:t>Le tableau de bord, vous propose de renouveler votre affiliation pour la saison 2024/25</a:t>
            </a: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algn="ctr"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algn="ctr"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algn="ctr"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algn="ctr"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r>
              <a:rPr lang="fr-FR" sz="1200">
                <a:latin typeface="Roboto"/>
                <a:ea typeface="Roboto"/>
                <a:cs typeface="Roboto"/>
              </a:rPr>
              <a:t>Cliquer sur l’étape 1 pour mettre à jour les informations sur l’association </a:t>
            </a:r>
            <a:endParaRPr/>
          </a:p>
          <a:p>
            <a:pPr>
              <a:lnSpc>
                <a:spcPts val="1711"/>
              </a:lnSpc>
              <a:defRPr/>
            </a:pPr>
            <a:endParaRPr lang="fr-FR" sz="1200"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200">
              <a:latin typeface="Roboto"/>
              <a:ea typeface="Roboto"/>
              <a:cs typeface="Roboto"/>
            </a:endParaRPr>
          </a:p>
          <a:p>
            <a:pPr>
              <a:lnSpc>
                <a:spcPts val="1483"/>
              </a:lnSpc>
              <a:defRPr/>
            </a:pPr>
            <a:r>
              <a:rPr lang="fr-FR" sz="1200">
                <a:latin typeface="Roboto"/>
                <a:ea typeface="Roboto"/>
                <a:cs typeface="Roboto"/>
              </a:rPr>
              <a:t>Cliquer ensuite sur l’étape 2 pour signer votre document et choisissez la signature numérique.</a:t>
            </a:r>
            <a:endParaRPr lang="fr-FR" sz="1200"/>
          </a:p>
        </p:txBody>
      </p:sp>
      <p:sp>
        <p:nvSpPr>
          <p:cNvPr id="11" name="ZoneTexte 10" hidden="0"/>
          <p:cNvSpPr txBox="1"/>
          <p:nvPr isPhoto="0" userDrawn="0"/>
        </p:nvSpPr>
        <p:spPr bwMode="auto">
          <a:xfrm>
            <a:off x="306140" y="395624"/>
            <a:ext cx="9990617" cy="310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711"/>
              </a:lnSpc>
              <a:defRPr/>
            </a:pPr>
            <a:r>
              <a:rPr lang="fr-FR" sz="1600" b="1">
                <a:latin typeface="Calibri"/>
                <a:ea typeface="Roboto"/>
                <a:cs typeface="Roboto"/>
              </a:rPr>
              <a:t>Pour renouveler votre affiliation, utiliser </a:t>
            </a:r>
            <a:r>
              <a:rPr lang="fr-FR" sz="1600" b="1">
                <a:solidFill>
                  <a:srgbClr val="C00000"/>
                </a:solidFill>
                <a:latin typeface="Calibri"/>
                <a:ea typeface="Roboto"/>
                <a:cs typeface="Roboto"/>
              </a:rPr>
              <a:t>affiligue.org</a:t>
            </a:r>
            <a:endParaRPr/>
          </a:p>
        </p:txBody>
      </p:sp>
      <p:pic>
        <p:nvPicPr>
          <p:cNvPr id="38" name="Image 3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701650" y="1397847"/>
            <a:ext cx="4138298" cy="2151640"/>
          </a:xfrm>
          <a:prstGeom prst="rect">
            <a:avLst/>
          </a:prstGeom>
        </p:spPr>
      </p:pic>
      <p:pic>
        <p:nvPicPr>
          <p:cNvPr id="46" name="Image 45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738188" y="4140671"/>
            <a:ext cx="4138298" cy="905253"/>
          </a:xfrm>
          <a:prstGeom prst="rect">
            <a:avLst/>
          </a:prstGeom>
        </p:spPr>
      </p:pic>
      <p:pic>
        <p:nvPicPr>
          <p:cNvPr id="54" name="Image 53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6046291" y="969760"/>
            <a:ext cx="3945459" cy="23788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6" name="Image 55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>
            <a:off x="6844950" y="4159911"/>
            <a:ext cx="2390775" cy="447675"/>
          </a:xfrm>
          <a:prstGeom prst="rect">
            <a:avLst/>
          </a:prstGeom>
        </p:spPr>
      </p:pic>
      <p:pic>
        <p:nvPicPr>
          <p:cNvPr id="48" name="Image 47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>
            <a:off x="738188" y="5645394"/>
            <a:ext cx="4169932" cy="818945"/>
          </a:xfrm>
          <a:prstGeom prst="rect">
            <a:avLst/>
          </a:prstGeom>
        </p:spPr>
      </p:pic>
      <p:pic>
        <p:nvPicPr>
          <p:cNvPr id="4" name="Image 3" hidden="0"/>
          <p:cNvPicPr>
            <a:picLocks noChangeAspect="1"/>
          </p:cNvPicPr>
          <p:nvPr isPhoto="0" userDrawn="0"/>
        </p:nvPicPr>
        <p:blipFill>
          <a:blip r:embed="rId7"/>
          <a:stretch/>
        </p:blipFill>
        <p:spPr bwMode="auto">
          <a:xfrm>
            <a:off x="3325305" y="6906648"/>
            <a:ext cx="4114800" cy="314325"/>
          </a:xfrm>
          <a:prstGeom prst="rect">
            <a:avLst/>
          </a:prstGeom>
        </p:spPr>
      </p:pic>
      <p:pic>
        <p:nvPicPr>
          <p:cNvPr id="6" name="Image 5" hidden="0"/>
          <p:cNvPicPr>
            <a:picLocks noChangeAspect="1"/>
          </p:cNvPicPr>
          <p:nvPr isPhoto="0" userDrawn="0"/>
        </p:nvPicPr>
        <p:blipFill>
          <a:blip r:embed="rId8"/>
          <a:stretch/>
        </p:blipFill>
        <p:spPr bwMode="auto">
          <a:xfrm>
            <a:off x="634994" y="6650609"/>
            <a:ext cx="573962" cy="618642"/>
          </a:xfrm>
          <a:prstGeom prst="rect">
            <a:avLst/>
          </a:prstGeom>
        </p:spPr>
      </p:pic>
      <p:pic>
        <p:nvPicPr>
          <p:cNvPr id="12" name="Image 11" hidden="0"/>
          <p:cNvPicPr>
            <a:picLocks noChangeAspect="1"/>
          </p:cNvPicPr>
          <p:nvPr isPhoto="0" userDrawn="0"/>
        </p:nvPicPr>
        <p:blipFill>
          <a:blip r:embed="rId9"/>
          <a:stretch/>
        </p:blipFill>
        <p:spPr bwMode="auto">
          <a:xfrm>
            <a:off x="9333559" y="6693129"/>
            <a:ext cx="963199" cy="5336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347C93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0</Words>
  <Application>ONLYOFFICE/7.0.0.132</Application>
  <DocSecurity>0</DocSecurity>
  <PresentationFormat>Personnalisé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Manager/>
  <Company>LIGUE DE L'ENSEIGNEMENT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Pascal</dc:creator>
  <cp:keywords/>
  <dc:description/>
  <dc:identifier/>
  <dc:language/>
  <cp:lastModifiedBy>Anonyme</cp:lastModifiedBy>
  <cp:revision>139</cp:revision>
  <dcterms:created xsi:type="dcterms:W3CDTF">2019-04-30T06:55:08Z</dcterms:created>
  <dcterms:modified xsi:type="dcterms:W3CDTF">2024-06-20T14:50:26Z</dcterms:modified>
  <cp:category/>
  <cp:contentStatus/>
  <cp:version/>
</cp:coreProperties>
</file>